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4" r:id="rId5"/>
    <p:sldId id="263" r:id="rId6"/>
    <p:sldId id="265" r:id="rId7"/>
    <p:sldId id="266" r:id="rId8"/>
    <p:sldId id="261" r:id="rId9"/>
    <p:sldId id="260" r:id="rId10"/>
    <p:sldId id="268" r:id="rId11"/>
    <p:sldId id="267" r:id="rId12"/>
    <p:sldId id="259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C5426-8DBF-C94B-8AD1-4C873E360D0D}" type="datetimeFigureOut">
              <a:rPr lang="en-US" smtClean="0"/>
              <a:t>13-08-30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8BA7-3EDB-0D4C-8598-C99ABFAFE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60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C5426-8DBF-C94B-8AD1-4C873E360D0D}" type="datetimeFigureOut">
              <a:rPr lang="en-US" smtClean="0"/>
              <a:t>13-08-30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8BA7-3EDB-0D4C-8598-C99ABFAFE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80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C5426-8DBF-C94B-8AD1-4C873E360D0D}" type="datetimeFigureOut">
              <a:rPr lang="en-US" smtClean="0"/>
              <a:t>13-08-30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8BA7-3EDB-0D4C-8598-C99ABFAFE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9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C5426-8DBF-C94B-8AD1-4C873E360D0D}" type="datetimeFigureOut">
              <a:rPr lang="en-US" smtClean="0"/>
              <a:t>13-08-30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8BA7-3EDB-0D4C-8598-C99ABFAFE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9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C5426-8DBF-C94B-8AD1-4C873E360D0D}" type="datetimeFigureOut">
              <a:rPr lang="en-US" smtClean="0"/>
              <a:t>13-08-30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8BA7-3EDB-0D4C-8598-C99ABFAFE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59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C5426-8DBF-C94B-8AD1-4C873E360D0D}" type="datetimeFigureOut">
              <a:rPr lang="en-US" smtClean="0"/>
              <a:t>13-08-30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8BA7-3EDB-0D4C-8598-C99ABFAFE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67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C5426-8DBF-C94B-8AD1-4C873E360D0D}" type="datetimeFigureOut">
              <a:rPr lang="en-US" smtClean="0"/>
              <a:t>13-08-30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8BA7-3EDB-0D4C-8598-C99ABFAFE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9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C5426-8DBF-C94B-8AD1-4C873E360D0D}" type="datetimeFigureOut">
              <a:rPr lang="en-US" smtClean="0"/>
              <a:t>13-08-30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8BA7-3EDB-0D4C-8598-C99ABFAFE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92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C5426-8DBF-C94B-8AD1-4C873E360D0D}" type="datetimeFigureOut">
              <a:rPr lang="en-US" smtClean="0"/>
              <a:t>13-08-30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8BA7-3EDB-0D4C-8598-C99ABFAFE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6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C5426-8DBF-C94B-8AD1-4C873E360D0D}" type="datetimeFigureOut">
              <a:rPr lang="en-US" smtClean="0"/>
              <a:t>13-08-30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8BA7-3EDB-0D4C-8598-C99ABFAFE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80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C5426-8DBF-C94B-8AD1-4C873E360D0D}" type="datetimeFigureOut">
              <a:rPr lang="en-US" smtClean="0"/>
              <a:t>13-08-30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8BA7-3EDB-0D4C-8598-C99ABFAFE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54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C5426-8DBF-C94B-8AD1-4C873E360D0D}" type="datetimeFigureOut">
              <a:rPr lang="en-US" smtClean="0"/>
              <a:t>13-08-30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58BA7-3EDB-0D4C-8598-C99ABFAFE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6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allace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516" y="308171"/>
            <a:ext cx="4546087" cy="606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12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Wallace 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826" y="274638"/>
            <a:ext cx="4648804" cy="619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34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Wallace 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745" y="274638"/>
            <a:ext cx="4602115" cy="613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67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Wallace 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541" y="274638"/>
            <a:ext cx="4396683" cy="586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11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Wallace 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124" y="274638"/>
            <a:ext cx="4406022" cy="587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75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Wallace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60" y="274638"/>
            <a:ext cx="4622190" cy="616292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537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Wallace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450" y="274638"/>
            <a:ext cx="4602114" cy="613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70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Wallace 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035" y="274637"/>
            <a:ext cx="4640866" cy="618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00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Wallace 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80" y="274638"/>
            <a:ext cx="4648803" cy="619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40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Wallace 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203" y="274637"/>
            <a:ext cx="4667479" cy="622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19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Wallace 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461" y="274638"/>
            <a:ext cx="4611453" cy="614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34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Wallace 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827" y="274638"/>
            <a:ext cx="4549680" cy="606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41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Wallace 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734" y="274638"/>
            <a:ext cx="4602114" cy="613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78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Macintosh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UWO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Read</dc:creator>
  <cp:lastModifiedBy>Rob Read</cp:lastModifiedBy>
  <cp:revision>1</cp:revision>
  <dcterms:created xsi:type="dcterms:W3CDTF">2013-08-30T15:40:15Z</dcterms:created>
  <dcterms:modified xsi:type="dcterms:W3CDTF">2013-08-30T15:50:01Z</dcterms:modified>
</cp:coreProperties>
</file>